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3" r:id="rId18"/>
    <p:sldId id="27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6" d="100"/>
          <a:sy n="76" d="100"/>
        </p:scale>
        <p:origin x="-1206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11/27/2025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detsadsolnyshko.lbihost.ru/" TargetMode="External"/><Relationship Id="rId2" Type="http://schemas.openxmlformats.org/officeDocument/2006/relationships/hyperlink" Target="mailto:uv.doosoln_nft@63edu.ru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2590800"/>
            <a:ext cx="9144000" cy="2667000"/>
          </a:xfrm>
        </p:spPr>
        <p:txBody>
          <a:bodyPr>
            <a:normAutofit/>
          </a:bodyPr>
          <a:lstStyle/>
          <a:p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«Использование электронных конструкторов серии «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Эврики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» в познавательно-исследовательской деятельности старших дошкольников»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105400"/>
            <a:ext cx="8382000" cy="14478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Сывороткина Юлия Васильевна,</a:t>
            </a:r>
          </a:p>
          <a:p>
            <a:pPr algn="r"/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воспитатель </a:t>
            </a:r>
            <a:r>
              <a:rPr lang="ru-RU" sz="18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/с «Солнышко» г. Нефтегорска</a:t>
            </a:r>
          </a:p>
          <a:p>
            <a:endParaRPr lang="ru-RU" sz="19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Нефтегорск, 2025</a:t>
            </a:r>
            <a:endParaRPr lang="ru-RU" sz="18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62000" y="228600"/>
            <a:ext cx="7467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Государственное бюджетное общеобразовательного учреждения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Самарской области средней общеобразовательной школы № 2 с углубленным изучением отдельных предметов «Образовательный центр» города Нефтегорска муниципального района Нефтегорский Самарской области.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Детский сад «Солнышко» г. Нефтегорска.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__________________________________________________________________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446600, Самарская область, г. Нефтегорск, ул. Спортивная, 19. </a:t>
            </a:r>
          </a:p>
          <a:p>
            <a:pPr algn="ctr"/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тел/факс:(84670)2-11-48; </a:t>
            </a:r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uv.doosoln_nft@63edu.ru</a:t>
            </a:r>
            <a:endParaRPr lang="ru-RU" sz="1400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14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http://detsadsolnyshko.lbihost.ru/</a:t>
            </a:r>
            <a:endParaRPr lang="ru-RU" sz="1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dirty="0">
                <a:latin typeface="Times New Roman"/>
                <a:ea typeface="Times New Roman"/>
              </a:rPr>
              <a:t> Первый </a:t>
            </a:r>
            <a:r>
              <a:rPr lang="ru-RU" sz="3600" dirty="0" smtClean="0">
                <a:latin typeface="Times New Roman"/>
                <a:ea typeface="Times New Roman"/>
              </a:rPr>
              <a:t>этап – </a:t>
            </a:r>
            <a:r>
              <a:rPr lang="ru-RU" sz="3600" dirty="0">
                <a:latin typeface="Times New Roman"/>
                <a:ea typeface="Times New Roman"/>
              </a:rPr>
              <a:t>формулировка темы и мотивация ее выбора</a:t>
            </a:r>
            <a:endParaRPr lang="ru-RU" sz="3600" dirty="0"/>
          </a:p>
        </p:txBody>
      </p:sp>
      <p:pic>
        <p:nvPicPr>
          <p:cNvPr id="8194" name="Picture 2" descr="C:\Users\Zверь\Desktop\юля семинар 26.11.25\IMG_20251126_090244_702@-137735654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371600"/>
            <a:ext cx="5943600" cy="4724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>
                <a:latin typeface="Times New Roman"/>
                <a:ea typeface="Times New Roman"/>
              </a:rPr>
              <a:t>Второй этап – конструирование – сборка модели по инструкции</a:t>
            </a:r>
            <a:endParaRPr lang="ru-RU" sz="3200" dirty="0"/>
          </a:p>
        </p:txBody>
      </p:sp>
      <p:pic>
        <p:nvPicPr>
          <p:cNvPr id="9218" name="Picture 2" descr="C:\Users\Zверь\Desktop\юля семинар 26.11.25\IMG_20251126_085530_8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603" b="10768"/>
          <a:stretch>
            <a:fillRect/>
          </a:stretch>
        </p:blipFill>
        <p:spPr bwMode="auto">
          <a:xfrm>
            <a:off x="228600" y="1447800"/>
            <a:ext cx="4267200" cy="3211284"/>
          </a:xfrm>
          <a:prstGeom prst="rect">
            <a:avLst/>
          </a:prstGeom>
          <a:noFill/>
        </p:spPr>
      </p:pic>
      <p:pic>
        <p:nvPicPr>
          <p:cNvPr id="9219" name="Picture 3" descr="C:\Users\Zверь\Desktop\юля семинар 26.11.25\Attachments_nzhelnova@yandex.ru_2025-11-26_09-58-54 (1)\IMG_20251126_085528_498.jpg"/>
          <p:cNvPicPr>
            <a:picLocks noChangeAspect="1" noChangeArrowheads="1"/>
          </p:cNvPicPr>
          <p:nvPr/>
        </p:nvPicPr>
        <p:blipFill>
          <a:blip r:embed="rId3" cstate="print"/>
          <a:srcRect b="11489"/>
          <a:stretch>
            <a:fillRect/>
          </a:stretch>
        </p:blipFill>
        <p:spPr bwMode="auto">
          <a:xfrm>
            <a:off x="4724400" y="2895600"/>
            <a:ext cx="4210694" cy="31242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/>
                <a:ea typeface="Times New Roman"/>
              </a:rPr>
              <a:t>Третий этап – экспериментирование</a:t>
            </a:r>
            <a:endParaRPr lang="ru-RU" sz="3200" dirty="0"/>
          </a:p>
        </p:txBody>
      </p:sp>
      <p:pic>
        <p:nvPicPr>
          <p:cNvPr id="10242" name="Picture 2" descr="C:\Users\Zверь\Desktop\юля семинар 26.11.25\Attachments_nzhelnova@yandex.ru_2025-11-26_09-58-54 (1)\IMG_20251126_085535_38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b="12452"/>
          <a:stretch>
            <a:fillRect/>
          </a:stretch>
        </p:blipFill>
        <p:spPr bwMode="auto">
          <a:xfrm>
            <a:off x="914400" y="1371600"/>
            <a:ext cx="7391400" cy="5195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/>
                <a:ea typeface="Times New Roman"/>
              </a:rPr>
              <a:t>Четвертый этап – обсуждение</a:t>
            </a:r>
            <a:endParaRPr lang="ru-RU" sz="3200" dirty="0"/>
          </a:p>
        </p:txBody>
      </p:sp>
      <p:pic>
        <p:nvPicPr>
          <p:cNvPr id="11266" name="Picture 2" descr="C:\Users\Zверь\Desktop\юля семинар 26.11.25\Attachments_nzhelnova@yandex.ru_2025-11-26_09-58-54 (1)\IMG_20251126_090259_475@-18557690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5800" y="1295400"/>
            <a:ext cx="7772400" cy="528841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>
                <a:latin typeface="Times New Roman"/>
                <a:ea typeface="Times New Roman"/>
              </a:rPr>
              <a:t>Пятый этап – подведение итогов</a:t>
            </a:r>
            <a:endParaRPr lang="ru-RU" sz="3200" dirty="0"/>
          </a:p>
        </p:txBody>
      </p:sp>
      <p:pic>
        <p:nvPicPr>
          <p:cNvPr id="12290" name="Picture 2" descr="C:\Users\Zверь\Desktop\юля семинар 26.11.25\Attachments_nzhelnova@yandex.ru_2025-11-26_09-58-54 (1)\IMG_20251126_082128_021@8630833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371599"/>
            <a:ext cx="7162800" cy="51204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Рабочие тетради</a:t>
            </a:r>
            <a:endParaRPr lang="ru-RU" sz="3200" dirty="0"/>
          </a:p>
        </p:txBody>
      </p:sp>
      <p:pic>
        <p:nvPicPr>
          <p:cNvPr id="13314" name="Picture 2" descr="C:\Users\Zверь\Desktop\юля семинар 26.11.25\IMG_20251126_090454_7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r="2014" b="12452"/>
          <a:stretch>
            <a:fillRect/>
          </a:stretch>
        </p:blipFill>
        <p:spPr bwMode="auto">
          <a:xfrm>
            <a:off x="228600" y="1219200"/>
            <a:ext cx="4272974" cy="3200400"/>
          </a:xfrm>
          <a:prstGeom prst="rect">
            <a:avLst/>
          </a:prstGeom>
          <a:noFill/>
        </p:spPr>
      </p:pic>
      <p:pic>
        <p:nvPicPr>
          <p:cNvPr id="13315" name="Picture 3" descr="C:\Users\Zверь\Desktop\юля семинар 26.11.25\IMG_20251126_090457_309.jpg"/>
          <p:cNvPicPr>
            <a:picLocks noChangeAspect="1" noChangeArrowheads="1"/>
          </p:cNvPicPr>
          <p:nvPr/>
        </p:nvPicPr>
        <p:blipFill>
          <a:blip r:embed="rId3" cstate="print"/>
          <a:srcRect b="10533"/>
          <a:stretch>
            <a:fillRect/>
          </a:stretch>
        </p:blipFill>
        <p:spPr bwMode="auto">
          <a:xfrm>
            <a:off x="4572000" y="2971800"/>
            <a:ext cx="4368895" cy="32766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Zверь\Desktop\юля семинар 26.11.25\IMG_20251126_084818_334@2294809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28600"/>
            <a:ext cx="2743200" cy="3657600"/>
          </a:xfrm>
          <a:prstGeom prst="rect">
            <a:avLst/>
          </a:prstGeom>
          <a:noFill/>
        </p:spPr>
      </p:pic>
      <p:pic>
        <p:nvPicPr>
          <p:cNvPr id="14339" name="Picture 3" descr="C:\Users\Zверь\Desktop\юля семинар 26.11.25\IMG_20251126_084835_681@-73476388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641600"/>
            <a:ext cx="2819400" cy="3759200"/>
          </a:xfrm>
          <a:prstGeom prst="rect">
            <a:avLst/>
          </a:prstGeom>
          <a:noFill/>
        </p:spPr>
      </p:pic>
      <p:pic>
        <p:nvPicPr>
          <p:cNvPr id="14340" name="Picture 4" descr="C:\Users\Zверь\Desktop\юля семинар 26.11.25\IMG_20251126_084902_724@-96279294.jpg"/>
          <p:cNvPicPr>
            <a:picLocks noChangeAspect="1" noChangeArrowheads="1"/>
          </p:cNvPicPr>
          <p:nvPr/>
        </p:nvPicPr>
        <p:blipFill>
          <a:blip r:embed="rId4" cstate="print"/>
          <a:srcRect t="6081" r="8108" b="676"/>
          <a:stretch>
            <a:fillRect/>
          </a:stretch>
        </p:blipFill>
        <p:spPr bwMode="auto">
          <a:xfrm>
            <a:off x="6248400" y="228600"/>
            <a:ext cx="2667000" cy="3608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Zверь\Desktop\юля семинар 26.11.25\IMG_20251126_090029_898@-98202467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6200000">
            <a:off x="2597648" y="-920635"/>
            <a:ext cx="3948701" cy="8610602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2057400" y="592899"/>
            <a:ext cx="5730095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latin typeface="Times New Roman"/>
                <a:ea typeface="Times New Roman"/>
              </a:rPr>
              <a:t>К</a:t>
            </a:r>
            <a:r>
              <a:rPr lang="ru-RU" sz="3200" dirty="0" smtClean="0">
                <a:latin typeface="Times New Roman"/>
                <a:ea typeface="Times New Roman"/>
              </a:rPr>
              <a:t>онструкторы </a:t>
            </a:r>
            <a:r>
              <a:rPr lang="ru-RU" sz="3200" dirty="0">
                <a:latin typeface="Times New Roman"/>
                <a:ea typeface="Times New Roman"/>
              </a:rPr>
              <a:t>серии «</a:t>
            </a:r>
            <a:r>
              <a:rPr lang="ru-RU" sz="3200" dirty="0" err="1">
                <a:latin typeface="Times New Roman"/>
                <a:ea typeface="Times New Roman"/>
              </a:rPr>
              <a:t>Эврики</a:t>
            </a:r>
            <a:r>
              <a:rPr lang="ru-RU" sz="3200" dirty="0">
                <a:latin typeface="Times New Roman"/>
                <a:ea typeface="Times New Roman"/>
              </a:rPr>
              <a:t>» </a:t>
            </a:r>
            <a:endParaRPr lang="ru-RU" sz="3200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38400"/>
            <a:ext cx="8229600" cy="1143000"/>
          </a:xfrm>
        </p:spPr>
        <p:txBody>
          <a:bodyPr/>
          <a:lstStyle/>
          <a:p>
            <a:r>
              <a:rPr lang="ru-RU" dirty="0" smtClean="0"/>
              <a:t>Спасибо за внимание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Zверь\Desktop\юля семинар 26.11.25\IMG_20251126_085440_51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" y="304800"/>
            <a:ext cx="2674620" cy="5943600"/>
          </a:xfrm>
          <a:prstGeom prst="rect">
            <a:avLst/>
          </a:prstGeom>
          <a:noFill/>
        </p:spPr>
      </p:pic>
      <p:pic>
        <p:nvPicPr>
          <p:cNvPr id="1027" name="Picture 3" descr="C:\Users\Zверь\Desktop\юля семинар 26.11.25\IMG_20251126_085444_87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2800" y="304800"/>
            <a:ext cx="2708910" cy="6019800"/>
          </a:xfrm>
          <a:prstGeom prst="rect">
            <a:avLst/>
          </a:prstGeom>
          <a:noFill/>
        </p:spPr>
      </p:pic>
      <p:pic>
        <p:nvPicPr>
          <p:cNvPr id="1028" name="Picture 4" descr="C:\Users\Zверь\Desktop\юля семинар 26.11.25\IMG_20251126_085456_93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304800"/>
            <a:ext cx="2674621" cy="59436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Zверь\Desktop\юля семинар 26.11.25\IMG_20251126_085505_55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228600"/>
            <a:ext cx="2743200" cy="6096001"/>
          </a:xfrm>
          <a:prstGeom prst="rect">
            <a:avLst/>
          </a:prstGeom>
          <a:noFill/>
        </p:spPr>
      </p:pic>
      <p:pic>
        <p:nvPicPr>
          <p:cNvPr id="2051" name="Picture 3" descr="C:\Users\Zверь\Desktop\юля семинар 26.11.25\IMG_20251126_085511_224.jpg"/>
          <p:cNvPicPr>
            <a:picLocks noChangeAspect="1" noChangeArrowheads="1"/>
          </p:cNvPicPr>
          <p:nvPr/>
        </p:nvPicPr>
        <p:blipFill>
          <a:blip r:embed="rId3" cstate="print"/>
          <a:srcRect t="31250"/>
          <a:stretch>
            <a:fillRect/>
          </a:stretch>
        </p:blipFill>
        <p:spPr bwMode="auto">
          <a:xfrm>
            <a:off x="3276600" y="1143000"/>
            <a:ext cx="2743200" cy="4191001"/>
          </a:xfrm>
          <a:prstGeom prst="rect">
            <a:avLst/>
          </a:prstGeom>
          <a:noFill/>
        </p:spPr>
      </p:pic>
      <p:pic>
        <p:nvPicPr>
          <p:cNvPr id="2052" name="Picture 4" descr="C:\Users\Zверь\Desktop\юля семинар 26.11.25\IMG_20251126_085514_99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56960" y="228600"/>
            <a:ext cx="2743200" cy="6096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Фонтан</a:t>
            </a:r>
            <a:endParaRPr lang="ru-RU" dirty="0"/>
          </a:p>
        </p:txBody>
      </p:sp>
      <p:pic>
        <p:nvPicPr>
          <p:cNvPr id="3074" name="Picture 2" descr="C:\Users\Zверь\Desktop\юля семинар 26.11.25\IMG_20251126_085942_752@-66921018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9200" y="1295400"/>
            <a:ext cx="6705600" cy="510703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Светофор</a:t>
            </a:r>
            <a:endParaRPr lang="ru-RU" dirty="0"/>
          </a:p>
        </p:txBody>
      </p:sp>
      <p:pic>
        <p:nvPicPr>
          <p:cNvPr id="4098" name="Picture 2" descr="C:\Users\Zверь\Desktop\юля семинар 26.11.25\IMG_20251126_085959_710@-74936668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67000" y="1295400"/>
            <a:ext cx="3505200" cy="50132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Генератор пузырей</a:t>
            </a:r>
            <a:endParaRPr lang="ru-RU" dirty="0"/>
          </a:p>
        </p:txBody>
      </p:sp>
      <p:pic>
        <p:nvPicPr>
          <p:cNvPr id="5122" name="Picture 2" descr="C:\Users\Zверь\Desktop\юля семинар 26.11.25\IMG_20251126_090016_574@191338879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38400" y="1371600"/>
            <a:ext cx="4191000" cy="516205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Конструкторы серии «</a:t>
            </a:r>
            <a:r>
              <a:rPr lang="ru-RU" dirty="0" err="1" smtClean="0"/>
              <a:t>Эврики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6146" name="Picture 2" descr="C:\Users\Zверь\Desktop\юля семинар 26.11.25\IMG_20251126_085523_9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25254" r="2014" b="24237"/>
          <a:stretch>
            <a:fillRect/>
          </a:stretch>
        </p:blipFill>
        <p:spPr bwMode="auto">
          <a:xfrm>
            <a:off x="304800" y="1295400"/>
            <a:ext cx="8640903" cy="37338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Результаты использования конструкторов «</a:t>
            </a:r>
            <a:r>
              <a:rPr lang="ru-RU" dirty="0" err="1" smtClean="0"/>
              <a:t>Эврики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•	Знакомятся с основными понятиями электроники.</a:t>
            </a:r>
          </a:p>
          <a:p>
            <a:pPr>
              <a:buNone/>
            </a:pPr>
            <a:r>
              <a:rPr lang="ru-RU" dirty="0" smtClean="0"/>
              <a:t>•	Учатся собирать простые электрические цепи.</a:t>
            </a:r>
          </a:p>
          <a:p>
            <a:pPr>
              <a:buNone/>
            </a:pPr>
            <a:r>
              <a:rPr lang="ru-RU" dirty="0" smtClean="0"/>
              <a:t>•	Развивают умение работать с инструментами и материалами.</a:t>
            </a:r>
          </a:p>
          <a:p>
            <a:pPr>
              <a:buNone/>
            </a:pPr>
            <a:r>
              <a:rPr lang="ru-RU" dirty="0" smtClean="0"/>
              <a:t>•	Формируют навыки сотрудничества и командной работы.</a:t>
            </a:r>
          </a:p>
          <a:p>
            <a:pPr>
              <a:buNone/>
            </a:pPr>
            <a:r>
              <a:rPr lang="ru-RU" dirty="0" smtClean="0"/>
              <a:t>•	Проявляют интерес к науке и технике.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Элементы конструктора «</a:t>
            </a:r>
            <a:r>
              <a:rPr lang="ru-RU" dirty="0" err="1" smtClean="0"/>
              <a:t>Эврики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7170" name="Picture 2" descr="C:\Users\Zверь\Desktop\юля семинар 26.11.25\IMG_20251126_080357_070@-1628848656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90600" y="1234281"/>
            <a:ext cx="7086600" cy="53149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156</Words>
  <Application>Microsoft Office PowerPoint</Application>
  <PresentationFormat>Экран (4:3)</PresentationFormat>
  <Paragraphs>31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Office Theme</vt:lpstr>
      <vt:lpstr>«Использование электронных конструкторов серии «Эврики» в познавательно-исследовательской деятельности старших дошкольников»</vt:lpstr>
      <vt:lpstr>Презентация PowerPoint</vt:lpstr>
      <vt:lpstr>Презентация PowerPoint</vt:lpstr>
      <vt:lpstr>Фонтан</vt:lpstr>
      <vt:lpstr>Светофор</vt:lpstr>
      <vt:lpstr>Генератор пузырей</vt:lpstr>
      <vt:lpstr>Конструкторы серии «Эврики»</vt:lpstr>
      <vt:lpstr>Результаты использования конструкторов «Эврики»</vt:lpstr>
      <vt:lpstr>Элементы конструктора «Эврики»</vt:lpstr>
      <vt:lpstr> Первый этап – формулировка темы и мотивация ее выбора</vt:lpstr>
      <vt:lpstr>Второй этап – конструирование – сборка модели по инструкции</vt:lpstr>
      <vt:lpstr>Третий этап – экспериментирование</vt:lpstr>
      <vt:lpstr>Четвертый этап – обсуждение</vt:lpstr>
      <vt:lpstr>Пятый этап – подведение итогов</vt:lpstr>
      <vt:lpstr>Рабочие тетради</vt:lpstr>
      <vt:lpstr>Презентация PowerPoint</vt:lpstr>
      <vt:lpstr>Презентация PowerPoint</vt:lpstr>
      <vt:lpstr>Спасибо за внимание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«Использование электронных конструкторов серии «Эврики» в познавательно-исследовательской деятельности старших дошкольников»</dc:title>
  <dc:creator>Zверь</dc:creator>
  <cp:lastModifiedBy>Пользователь</cp:lastModifiedBy>
  <cp:revision>10</cp:revision>
  <dcterms:created xsi:type="dcterms:W3CDTF">2006-08-16T00:00:00Z</dcterms:created>
  <dcterms:modified xsi:type="dcterms:W3CDTF">2025-11-27T07:25:50Z</dcterms:modified>
</cp:coreProperties>
</file>